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373" r:id="rId107"/>
    <p:sldId id="374" r:id="rId108"/>
    <p:sldId id="375" r:id="rId109"/>
    <p:sldId id="376" r:id="rId110"/>
    <p:sldId id="378" r:id="rId111"/>
    <p:sldId id="379" r:id="rId112"/>
    <p:sldId id="380" r:id="rId113"/>
    <p:sldId id="381" r:id="rId114"/>
    <p:sldId id="383" r:id="rId115"/>
    <p:sldId id="384" r:id="rId116"/>
    <p:sldId id="386" r:id="rId117"/>
    <p:sldId id="387" r:id="rId118"/>
    <p:sldId id="385" r:id="rId119"/>
    <p:sldId id="388" r:id="rId120"/>
    <p:sldId id="389" r:id="rId121"/>
    <p:sldId id="390" r:id="rId122"/>
    <p:sldId id="392" r:id="rId123"/>
    <p:sldId id="391" r:id="rId124"/>
    <p:sldId id="394" r:id="rId125"/>
    <p:sldId id="396" r:id="rId126"/>
    <p:sldId id="393" r:id="rId127"/>
    <p:sldId id="397" r:id="rId128"/>
    <p:sldId id="395" r:id="rId1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27" d="100"/>
          <a:sy n="227" d="100"/>
        </p:scale>
        <p:origin x="-2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printerSettings" Target="printerSettings/printerSettings1.bin"/><Relationship Id="rId131" Type="http://schemas.openxmlformats.org/officeDocument/2006/relationships/presProps" Target="presProps.xml"/><Relationship Id="rId132" Type="http://schemas.openxmlformats.org/officeDocument/2006/relationships/viewProps" Target="viewProps.xml"/><Relationship Id="rId133" Type="http://schemas.openxmlformats.org/officeDocument/2006/relationships/theme" Target="theme/theme1.xml"/><Relationship Id="rId13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</dgm:pt>
    <dgm:pt modelId="{51C528F4-6590-0B4A-A54A-0835F1888B43}" type="pres">
      <dgm:prSet presAssocID="{E8CBA255-0945-D248-85E4-D74E6CE66A7E}" presName="connTx" presStyleLbl="parChTrans1D2" presStyleIdx="0" presStyleCnt="3"/>
      <dgm:spPr/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</dgm:pt>
    <dgm:pt modelId="{A331BE67-B243-A24B-A3FE-53DAA46D5807}" type="pres">
      <dgm:prSet presAssocID="{47A4674F-999A-7F4D-A55B-1C9DEF79D5C9}" presName="connTx" presStyleLbl="parChTrans1D3" presStyleIdx="0" presStyleCnt="7"/>
      <dgm:spPr/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</dgm:pt>
    <dgm:pt modelId="{863C6DFD-E71B-BA49-A864-C8432C46F103}" type="pres">
      <dgm:prSet presAssocID="{D2E462B0-E96E-054A-BA7F-580A44DE6ADE}" presName="connTx" presStyleLbl="parChTrans1D4" presStyleIdx="0" presStyleCnt="1"/>
      <dgm:spPr/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</dgm:pt>
    <dgm:pt modelId="{607E962F-9643-C245-98AE-FD320C0EBE76}" type="pres">
      <dgm:prSet presAssocID="{98D78780-69DE-1844-A3D9-7501A8CA22FC}" presName="connTx" presStyleLbl="parChTrans1D3" presStyleIdx="1" presStyleCnt="7"/>
      <dgm:spPr/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</dgm:pt>
    <dgm:pt modelId="{7CBA9973-1F4F-254E-B00E-44447C036047}" type="pres">
      <dgm:prSet presAssocID="{6EAC6D5E-5E57-3F46-B1BE-76E7CDCAE80F}" presName="connTx" presStyleLbl="parChTrans1D3" presStyleIdx="2" presStyleCnt="7"/>
      <dgm:spPr/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</dgm:pt>
    <dgm:pt modelId="{23E18E4B-D91C-AD40-9128-A7D90A0AA4D9}" type="pres">
      <dgm:prSet presAssocID="{2496CE54-2091-DA44-82D3-7425C29D5782}" presName="connTx" presStyleLbl="parChTrans1D2" presStyleIdx="1" presStyleCnt="3"/>
      <dgm:spPr/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</dgm:pt>
    <dgm:pt modelId="{B99515E5-1CFE-FB4D-B83B-F601C720C5CA}" type="pres">
      <dgm:prSet presAssocID="{710FC85B-B02F-334D-949D-F4C53AE1D2E0}" presName="connTx" presStyleLbl="parChTrans1D3" presStyleIdx="3" presStyleCnt="7"/>
      <dgm:spPr/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</dgm:pt>
    <dgm:pt modelId="{4E64CC7F-FE8F-BF44-9BC2-ACCEA008CD2E}" type="pres">
      <dgm:prSet presAssocID="{041A0B1A-5E8B-EF47-A2F1-4C08FE96C2CF}" presName="connTx" presStyleLbl="parChTrans1D3" presStyleIdx="4" presStyleCnt="7"/>
      <dgm:spPr/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</dgm:pt>
    <dgm:pt modelId="{11006B5B-4252-5248-A804-D73EA7AAD3C7}" type="pres">
      <dgm:prSet presAssocID="{A71250B4-1DB5-B940-8183-12EF6F6A50AA}" presName="connTx" presStyleLbl="parChTrans1D3" presStyleIdx="5" presStyleCnt="7"/>
      <dgm:spPr/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</dgm:pt>
    <dgm:pt modelId="{7833306E-0EED-D444-BF82-1F5CB962B713}" type="pres">
      <dgm:prSet presAssocID="{ECCEA518-FBC6-874A-81BF-1F214253A6C6}" presName="connTx" presStyleLbl="parChTrans1D2" presStyleIdx="2" presStyleCnt="3"/>
      <dgm:spPr/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</dgm:pt>
    <dgm:pt modelId="{D8BB3F47-A875-7F46-B1EA-B721B6A049A5}" type="pres">
      <dgm:prSet presAssocID="{9D1D5BE3-8A3D-0E43-A84A-4290131956D8}" presName="connTx" presStyleLbl="parChTrans1D3" presStyleIdx="6" presStyleCnt="7"/>
      <dgm:spPr/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674B-BD2E-4A4C-9774-225C027D0A2D}">
      <dsp:nvSpPr>
        <dsp:cNvPr id="0" name=""/>
        <dsp:cNvSpPr/>
      </dsp:nvSpPr>
      <dsp:spPr>
        <a:xfrm>
          <a:off x="127330" y="1629770"/>
          <a:ext cx="809086" cy="40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$GOPATH</a:t>
          </a:r>
          <a:endParaRPr lang="en-US" sz="1300" kern="1200" dirty="0"/>
        </a:p>
      </dsp:txBody>
      <dsp:txXfrm>
        <a:off x="139179" y="1641619"/>
        <a:ext cx="785388" cy="380845"/>
      </dsp:txXfrm>
    </dsp:sp>
    <dsp:sp modelId="{32EDC765-8EAE-6A4D-8208-7B160C47EEE6}">
      <dsp:nvSpPr>
        <dsp:cNvPr id="0" name=""/>
        <dsp:cNvSpPr/>
      </dsp:nvSpPr>
      <dsp:spPr>
        <a:xfrm rot="17132988">
          <a:off x="494609" y="1239129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1220330"/>
        <a:ext cx="60362" cy="60362"/>
      </dsp:txXfrm>
    </dsp:sp>
    <dsp:sp modelId="{E81D6897-74F8-104E-BB26-0F13F99A5397}">
      <dsp:nvSpPr>
        <dsp:cNvPr id="0" name=""/>
        <dsp:cNvSpPr/>
      </dsp:nvSpPr>
      <dsp:spPr>
        <a:xfrm>
          <a:off x="1260052" y="466708"/>
          <a:ext cx="809086" cy="404543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src</a:t>
          </a:r>
          <a:endParaRPr lang="en-US" sz="1300" kern="1200" dirty="0"/>
        </a:p>
      </dsp:txBody>
      <dsp:txXfrm>
        <a:off x="1271901" y="478557"/>
        <a:ext cx="785388" cy="380845"/>
      </dsp:txXfrm>
    </dsp:sp>
    <dsp:sp modelId="{377095C3-F66E-404D-8362-990B3618B679}">
      <dsp:nvSpPr>
        <dsp:cNvPr id="0" name=""/>
        <dsp:cNvSpPr/>
      </dsp:nvSpPr>
      <dsp:spPr>
        <a:xfrm rot="18289469">
          <a:off x="1947595" y="424986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422199"/>
        <a:ext cx="28336" cy="28336"/>
      </dsp:txXfrm>
    </dsp:sp>
    <dsp:sp modelId="{BBE0921A-4720-6342-98E2-2C2C6EC65BEF}">
      <dsp:nvSpPr>
        <dsp:cNvPr id="0" name=""/>
        <dsp:cNvSpPr/>
      </dsp:nvSpPr>
      <dsp:spPr>
        <a:xfrm>
          <a:off x="2392773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recipe-manager</a:t>
          </a:r>
          <a:endParaRPr lang="en-US" sz="1300" kern="1200" dirty="0"/>
        </a:p>
      </dsp:txBody>
      <dsp:txXfrm>
        <a:off x="2404622" y="13332"/>
        <a:ext cx="785388" cy="380845"/>
      </dsp:txXfrm>
    </dsp:sp>
    <dsp:sp modelId="{12F35C4D-9AF1-024D-905C-7CB395514E34}">
      <dsp:nvSpPr>
        <dsp:cNvPr id="0" name=""/>
        <dsp:cNvSpPr/>
      </dsp:nvSpPr>
      <dsp:spPr>
        <a:xfrm>
          <a:off x="3201859" y="192373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55586" y="195664"/>
        <a:ext cx="16181" cy="16181"/>
      </dsp:txXfrm>
    </dsp:sp>
    <dsp:sp modelId="{6EB15561-2B2C-114B-8083-F53B664A75BC}">
      <dsp:nvSpPr>
        <dsp:cNvPr id="0" name=""/>
        <dsp:cNvSpPr/>
      </dsp:nvSpPr>
      <dsp:spPr>
        <a:xfrm>
          <a:off x="3525494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3537343" y="13332"/>
        <a:ext cx="785388" cy="380845"/>
      </dsp:txXfrm>
    </dsp:sp>
    <dsp:sp modelId="{30D7F2C4-490D-544F-A8B9-098BF192D0B7}">
      <dsp:nvSpPr>
        <dsp:cNvPr id="0" name=""/>
        <dsp:cNvSpPr/>
      </dsp:nvSpPr>
      <dsp:spPr>
        <a:xfrm>
          <a:off x="2069138" y="657598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660889"/>
        <a:ext cx="16181" cy="16181"/>
      </dsp:txXfrm>
    </dsp:sp>
    <dsp:sp modelId="{F44F9F11-2B43-8343-92E7-43CA9A676323}">
      <dsp:nvSpPr>
        <dsp:cNvPr id="0" name=""/>
        <dsp:cNvSpPr/>
      </dsp:nvSpPr>
      <dsp:spPr>
        <a:xfrm>
          <a:off x="2392773" y="46670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awesome-app</a:t>
          </a:r>
          <a:endParaRPr lang="en-US" sz="1300" kern="1200" dirty="0"/>
        </a:p>
      </dsp:txBody>
      <dsp:txXfrm>
        <a:off x="2404622" y="478557"/>
        <a:ext cx="785388" cy="380845"/>
      </dsp:txXfrm>
    </dsp:sp>
    <dsp:sp modelId="{2DEE3676-3DD3-3943-9351-8AD14AD5AA9B}">
      <dsp:nvSpPr>
        <dsp:cNvPr id="0" name=""/>
        <dsp:cNvSpPr/>
      </dsp:nvSpPr>
      <dsp:spPr>
        <a:xfrm rot="3310531">
          <a:off x="1947595" y="89021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887424"/>
        <a:ext cx="28336" cy="28336"/>
      </dsp:txXfrm>
    </dsp:sp>
    <dsp:sp modelId="{B9F3DEE1-E14E-0D4F-B8C2-C4EE935E46AE}">
      <dsp:nvSpPr>
        <dsp:cNvPr id="0" name=""/>
        <dsp:cNvSpPr/>
      </dsp:nvSpPr>
      <dsp:spPr>
        <a:xfrm>
          <a:off x="2392773" y="93193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security-</a:t>
          </a: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2404622" y="943782"/>
        <a:ext cx="785388" cy="380845"/>
      </dsp:txXfrm>
    </dsp:sp>
    <dsp:sp modelId="{1EC3626B-BB2F-D84A-BB70-8FB8F716C4B7}">
      <dsp:nvSpPr>
        <dsp:cNvPr id="0" name=""/>
        <dsp:cNvSpPr/>
      </dsp:nvSpPr>
      <dsp:spPr>
        <a:xfrm rot="2142401">
          <a:off x="898956" y="1936966"/>
          <a:ext cx="39855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98557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88270" y="1938384"/>
        <a:ext cx="19927" cy="19927"/>
      </dsp:txXfrm>
    </dsp:sp>
    <dsp:sp modelId="{FAB3633E-4908-0745-A6D0-2350DC18B916}">
      <dsp:nvSpPr>
        <dsp:cNvPr id="0" name=""/>
        <dsp:cNvSpPr/>
      </dsp:nvSpPr>
      <dsp:spPr>
        <a:xfrm>
          <a:off x="1260052" y="1862383"/>
          <a:ext cx="809086" cy="404543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1271901" y="1874232"/>
        <a:ext cx="785388" cy="380845"/>
      </dsp:txXfrm>
    </dsp:sp>
    <dsp:sp modelId="{4B855456-F0DB-AA47-A4B4-C8030E97E7AA}">
      <dsp:nvSpPr>
        <dsp:cNvPr id="0" name=""/>
        <dsp:cNvSpPr/>
      </dsp:nvSpPr>
      <dsp:spPr>
        <a:xfrm rot="18289469">
          <a:off x="1947595" y="182066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1817874"/>
        <a:ext cx="28336" cy="28336"/>
      </dsp:txXfrm>
    </dsp:sp>
    <dsp:sp modelId="{66764F56-BC03-8D4B-A249-E5EDB4541AD4}">
      <dsp:nvSpPr>
        <dsp:cNvPr id="0" name=""/>
        <dsp:cNvSpPr/>
      </dsp:nvSpPr>
      <dsp:spPr>
        <a:xfrm>
          <a:off x="2392773" y="139715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fmt</a:t>
          </a:r>
          <a:endParaRPr lang="en-US" sz="1300" kern="1200" dirty="0"/>
        </a:p>
      </dsp:txBody>
      <dsp:txXfrm>
        <a:off x="2404622" y="1409007"/>
        <a:ext cx="785388" cy="380845"/>
      </dsp:txXfrm>
    </dsp:sp>
    <dsp:sp modelId="{CCEE34B3-91F4-6146-BB4E-1BB5471D63F3}">
      <dsp:nvSpPr>
        <dsp:cNvPr id="0" name=""/>
        <dsp:cNvSpPr/>
      </dsp:nvSpPr>
      <dsp:spPr>
        <a:xfrm>
          <a:off x="2069138" y="205327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056563"/>
        <a:ext cx="16181" cy="16181"/>
      </dsp:txXfrm>
    </dsp:sp>
    <dsp:sp modelId="{8625D8D4-C721-114B-BA1C-E9D7CD9E713A}">
      <dsp:nvSpPr>
        <dsp:cNvPr id="0" name=""/>
        <dsp:cNvSpPr/>
      </dsp:nvSpPr>
      <dsp:spPr>
        <a:xfrm>
          <a:off x="2392773" y="18623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2404622" y="1874232"/>
        <a:ext cx="785388" cy="380845"/>
      </dsp:txXfrm>
    </dsp:sp>
    <dsp:sp modelId="{75DF0864-8FCD-474F-A98B-246628C24555}">
      <dsp:nvSpPr>
        <dsp:cNvPr id="0" name=""/>
        <dsp:cNvSpPr/>
      </dsp:nvSpPr>
      <dsp:spPr>
        <a:xfrm rot="3310531">
          <a:off x="1947595" y="2285885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2283099"/>
        <a:ext cx="28336" cy="28336"/>
      </dsp:txXfrm>
    </dsp:sp>
    <dsp:sp modelId="{953F2696-B1D8-524A-A742-B16201510455}">
      <dsp:nvSpPr>
        <dsp:cNvPr id="0" name=""/>
        <dsp:cNvSpPr/>
      </dsp:nvSpPr>
      <dsp:spPr>
        <a:xfrm>
          <a:off x="2392773" y="2327607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</a:t>
          </a:r>
          <a:endParaRPr lang="en-US" sz="1300" kern="1200" dirty="0"/>
        </a:p>
      </dsp:txBody>
      <dsp:txXfrm>
        <a:off x="2404622" y="2339456"/>
        <a:ext cx="785388" cy="380845"/>
      </dsp:txXfrm>
    </dsp:sp>
    <dsp:sp modelId="{0AE60012-E971-2040-96C9-942F43C6A580}">
      <dsp:nvSpPr>
        <dsp:cNvPr id="0" name=""/>
        <dsp:cNvSpPr/>
      </dsp:nvSpPr>
      <dsp:spPr>
        <a:xfrm rot="4467012">
          <a:off x="494609" y="2402191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2383392"/>
        <a:ext cx="60362" cy="60362"/>
      </dsp:txXfrm>
    </dsp:sp>
    <dsp:sp modelId="{302E0FC5-3EAE-FF4E-96A7-7561C3B381ED}">
      <dsp:nvSpPr>
        <dsp:cNvPr id="0" name=""/>
        <dsp:cNvSpPr/>
      </dsp:nvSpPr>
      <dsp:spPr>
        <a:xfrm>
          <a:off x="1260052" y="2792832"/>
          <a:ext cx="809086" cy="404543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bin</a:t>
          </a:r>
          <a:endParaRPr lang="en-US" sz="1300" kern="1200" dirty="0"/>
        </a:p>
      </dsp:txBody>
      <dsp:txXfrm>
        <a:off x="1271901" y="2804681"/>
        <a:ext cx="785388" cy="380845"/>
      </dsp:txXfrm>
    </dsp:sp>
    <dsp:sp modelId="{9B4DDFED-BB6B-3F47-B98F-693A339B5E86}">
      <dsp:nvSpPr>
        <dsp:cNvPr id="0" name=""/>
        <dsp:cNvSpPr/>
      </dsp:nvSpPr>
      <dsp:spPr>
        <a:xfrm>
          <a:off x="2069138" y="298372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987013"/>
        <a:ext cx="16181" cy="16181"/>
      </dsp:txXfrm>
    </dsp:sp>
    <dsp:sp modelId="{3ED6E3EA-9774-5F41-80B5-6A4BBBB1DD03}">
      <dsp:nvSpPr>
        <dsp:cNvPr id="0" name=""/>
        <dsp:cNvSpPr/>
      </dsp:nvSpPr>
      <dsp:spPr>
        <a:xfrm>
          <a:off x="2392773" y="2792832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</a:t>
          </a:r>
          <a:endParaRPr lang="en-US" sz="1300" kern="1200" dirty="0"/>
        </a:p>
      </dsp:txBody>
      <dsp:txXfrm>
        <a:off x="2404622" y="2804681"/>
        <a:ext cx="785388" cy="380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7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Functions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86666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835173" y="3368497"/>
            <a:ext cx="7527998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8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Packages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835173" y="2286000"/>
            <a:ext cx="7527998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  <p:sp>
        <p:nvSpPr>
          <p:cNvPr id="3" name="Oval 2"/>
          <p:cNvSpPr/>
          <p:nvPr/>
        </p:nvSpPr>
        <p:spPr>
          <a:xfrm>
            <a:off x="0" y="2286000"/>
            <a:ext cx="1613142" cy="206086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2</a:t>
            </a:r>
            <a:endParaRPr lang="en-US" sz="7200" dirty="0"/>
          </a:p>
        </p:txBody>
      </p:sp>
      <p:sp>
        <p:nvSpPr>
          <p:cNvPr id="7" name="Oval 6"/>
          <p:cNvSpPr/>
          <p:nvPr/>
        </p:nvSpPr>
        <p:spPr>
          <a:xfrm>
            <a:off x="7530858" y="2286000"/>
            <a:ext cx="1613142" cy="206086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8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3864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29" idx="1"/>
          </p:cNvCxnSpPr>
          <p:nvPr/>
        </p:nvCxnSpPr>
        <p:spPr>
          <a:xfrm rot="10800000">
            <a:off x="3725073" y="2993655"/>
            <a:ext cx="2386993" cy="8446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636836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Cycle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“recipe”</a:t>
            </a:r>
          </a:p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841633"/>
            <a:ext cx="452459" cy="31062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45522" y="5629021"/>
            <a:ext cx="2798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 go install recipe-manager</a:t>
            </a:r>
            <a:endParaRPr lang="en-US" dirty="0"/>
          </a:p>
        </p:txBody>
      </p:sp>
      <p:cxnSp>
        <p:nvCxnSpPr>
          <p:cNvPr id="22" name="Elbow Connector 21"/>
          <p:cNvCxnSpPr>
            <a:stCxn id="20" idx="3"/>
            <a:endCxn id="29" idx="3"/>
          </p:cNvCxnSpPr>
          <p:nvPr/>
        </p:nvCxnSpPr>
        <p:spPr>
          <a:xfrm flipV="1">
            <a:off x="3743624" y="3838257"/>
            <a:ext cx="3173555" cy="1975430"/>
          </a:xfrm>
          <a:prstGeom prst="bentConnector3">
            <a:avLst>
              <a:gd name="adj1" fmla="val 120073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3272613" y="3182596"/>
            <a:ext cx="452459" cy="31062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1986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go install security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2949037" y="4761566"/>
            <a:ext cx="3968142" cy="633902"/>
          </a:xfrm>
          <a:prstGeom prst="bentConnector3">
            <a:avLst>
              <a:gd name="adj1" fmla="val 105761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12044</TotalTime>
  <Words>4644</Words>
  <Application>Microsoft Macintosh PowerPoint</Application>
  <PresentationFormat>On-screen Show (4:3)</PresentationFormat>
  <Paragraphs>1060</Paragraphs>
  <Slides>128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29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Cycle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763</cp:revision>
  <dcterms:created xsi:type="dcterms:W3CDTF">2016-08-19T13:44:54Z</dcterms:created>
  <dcterms:modified xsi:type="dcterms:W3CDTF">2016-11-20T16:42:09Z</dcterms:modified>
</cp:coreProperties>
</file>